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life.com/what-is-bokeh" TargetMode="External"/><Relationship Id="rId2" Type="http://schemas.openxmlformats.org/officeDocument/2006/relationships/hyperlink" Target="http://imaging.nikon.com/lineup/dslr/basics/19/0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usa.canon.com/resources/articles/2017/intro-to-dual-pixel-autofocus.shtml" TargetMode="External"/><Relationship Id="rId5" Type="http://schemas.openxmlformats.org/officeDocument/2006/relationships/hyperlink" Target="https://research.googleblog.com/2017/10/portrait-mode-on-pixel-2-and-pixel-2-xl.html" TargetMode="External"/><Relationship Id="rId4" Type="http://schemas.openxmlformats.org/officeDocument/2006/relationships/hyperlink" Target="https://research.googleblog.com/2014/04/lens-blur-in-new-google-camera-app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Remove Fake Person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06B30-D97A-497B-825B-ABA627C717B9}"/>
              </a:ext>
            </a:extLst>
          </p:cNvPr>
          <p:cNvGrpSpPr/>
          <p:nvPr/>
        </p:nvGrpSpPr>
        <p:grpSpPr>
          <a:xfrm>
            <a:off x="0" y="3808517"/>
            <a:ext cx="12192000" cy="2610476"/>
            <a:chOff x="0" y="3808517"/>
            <a:chExt cx="12192000" cy="26104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83190B-1C6D-4EDF-9AF1-EF29B47AAF20}"/>
                </a:ext>
              </a:extLst>
            </p:cNvPr>
            <p:cNvGrpSpPr/>
            <p:nvPr/>
          </p:nvGrpSpPr>
          <p:grpSpPr>
            <a:xfrm>
              <a:off x="0" y="5985532"/>
              <a:ext cx="12192000" cy="433461"/>
              <a:chOff x="0" y="6447173"/>
              <a:chExt cx="12192000" cy="4334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909644-8F9F-4374-B681-59CFA6493D2B}"/>
                  </a:ext>
                </a:extLst>
              </p:cNvPr>
              <p:cNvSpPr txBox="1"/>
              <p:nvPr/>
            </p:nvSpPr>
            <p:spPr>
              <a:xfrm>
                <a:off x="8824493" y="6626718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447173"/>
                <a:ext cx="1219200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     (b) CycleGAN                        (c) Mask Loss                    (d) Mask Overlay            (e) Mask Loss + Overlay              (f) Manual Smoothing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19504-F340-4190-B5AC-7DA4A3874059}"/>
                </a:ext>
              </a:extLst>
            </p:cNvPr>
            <p:cNvGrpSpPr/>
            <p:nvPr/>
          </p:nvGrpSpPr>
          <p:grpSpPr>
            <a:xfrm>
              <a:off x="2480" y="3808517"/>
              <a:ext cx="9909968" cy="2097012"/>
              <a:chOff x="3048" y="3852264"/>
              <a:chExt cx="12178832" cy="24384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348378-B13F-42D7-B001-2081E47E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EADF25-3C81-4EF9-ABF4-7E02F824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338" y="3852264"/>
                <a:ext cx="2438401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0F6E5E-47E1-49C1-932F-1A15EBB80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480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E18B87-C0AD-41E2-92E0-49635EC4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449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685110-3EEE-4436-ACCC-05F4E0F0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560" y="3852264"/>
                <a:ext cx="2438400" cy="243840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3F65A-2C96-4BD1-B2C0-2EF6E02E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988" r="767" b="-1"/>
            <a:stretch/>
          </p:blipFill>
          <p:spPr>
            <a:xfrm>
              <a:off x="10207573" y="3811553"/>
              <a:ext cx="1984427" cy="209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C4DFB-240A-48AE-B064-09755B91A582}"/>
              </a:ext>
            </a:extLst>
          </p:cNvPr>
          <p:cNvGrpSpPr/>
          <p:nvPr/>
        </p:nvGrpSpPr>
        <p:grpSpPr>
          <a:xfrm>
            <a:off x="0" y="1145220"/>
            <a:ext cx="12200878" cy="5368356"/>
            <a:chOff x="0" y="1145220"/>
            <a:chExt cx="12200878" cy="5368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9E7B4A-5BAF-4B02-AC70-A505B278EB9F}"/>
                </a:ext>
              </a:extLst>
            </p:cNvPr>
            <p:cNvGrpSpPr/>
            <p:nvPr/>
          </p:nvGrpSpPr>
          <p:grpSpPr>
            <a:xfrm>
              <a:off x="3048" y="1145220"/>
              <a:ext cx="12197830" cy="5368356"/>
              <a:chOff x="3048" y="1145220"/>
              <a:chExt cx="12197830" cy="536835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07E843-28DB-4DC5-ADE2-59DE4CF09300}"/>
                  </a:ext>
                </a:extLst>
              </p:cNvPr>
              <p:cNvGrpSpPr/>
              <p:nvPr/>
            </p:nvGrpSpPr>
            <p:grpSpPr>
              <a:xfrm>
                <a:off x="3048" y="4419600"/>
                <a:ext cx="9912096" cy="2093976"/>
                <a:chOff x="3048" y="4419600"/>
                <a:chExt cx="12180074" cy="24384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A500A74-0AC1-4C86-B558-2EC507C0B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9437461-1E4D-4179-A1AA-E6FADDF5C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A385911-0F2F-4A25-9B0F-89F8D42B2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9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C438A59-20D2-4A9F-95A8-B4FC0F736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94FE877-1009-4A45-9F7A-FFA3F99A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1664" y="441960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29417F-33C1-4A71-9BEC-8FE8AD065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96" b="837"/>
              <a:stretch/>
            </p:blipFill>
            <p:spPr>
              <a:xfrm>
                <a:off x="10217551" y="4419600"/>
                <a:ext cx="1983327" cy="209397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4B424B8-D8A7-49C7-8C2C-19D1DEE63BDE}"/>
                  </a:ext>
                </a:extLst>
              </p:cNvPr>
              <p:cNvGrpSpPr/>
              <p:nvPr/>
            </p:nvGrpSpPr>
            <p:grpSpPr>
              <a:xfrm>
                <a:off x="3048" y="1145220"/>
                <a:ext cx="9912096" cy="2093976"/>
                <a:chOff x="3048" y="1145220"/>
                <a:chExt cx="12180074" cy="243840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8A92AC-EDD0-418E-B68A-CCD4F194F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4F8E920-F0DB-4815-A09B-1ECE06486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E7DF885-DA41-4AD6-9D09-4D0F74CC9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F83DD92-8B47-4EE1-AEBF-80E01C9B6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32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F326DF-3EC4-4D2C-81BE-E5C24ED4F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8486" y="114522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F05358-6903-4366-B9F2-FE02BD72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61" r="794" b="1185"/>
              <a:stretch/>
            </p:blipFill>
            <p:spPr>
              <a:xfrm>
                <a:off x="10205559" y="1145220"/>
                <a:ext cx="1986441" cy="209397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50FA35-15AD-4C37-83CD-1EDC5967F445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2905F4-7DB8-4C1D-9D31-FDD83111BB8B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79EB7-22B3-4A63-929E-AAEEE4313D18}"/>
              </a:ext>
            </a:extLst>
          </p:cNvPr>
          <p:cNvGrpSpPr/>
          <p:nvPr/>
        </p:nvGrpSpPr>
        <p:grpSpPr>
          <a:xfrm>
            <a:off x="0" y="1145219"/>
            <a:ext cx="12213317" cy="5368357"/>
            <a:chOff x="0" y="1145219"/>
            <a:chExt cx="12213317" cy="5368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CC7FE-433E-43D1-91BE-54DBF06B3712}"/>
                </a:ext>
              </a:extLst>
            </p:cNvPr>
            <p:cNvGrpSpPr/>
            <p:nvPr/>
          </p:nvGrpSpPr>
          <p:grpSpPr>
            <a:xfrm>
              <a:off x="0" y="1145219"/>
              <a:ext cx="12213317" cy="5368357"/>
              <a:chOff x="0" y="1145219"/>
              <a:chExt cx="12213317" cy="5368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95764F-7C15-47E5-9234-B3BB795363E9}"/>
                  </a:ext>
                </a:extLst>
              </p:cNvPr>
              <p:cNvGrpSpPr/>
              <p:nvPr/>
            </p:nvGrpSpPr>
            <p:grpSpPr>
              <a:xfrm>
                <a:off x="8659" y="1145220"/>
                <a:ext cx="9912096" cy="2093976"/>
                <a:chOff x="8659" y="1145220"/>
                <a:chExt cx="12173816" cy="24384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2441372-48E7-4CC8-9A13-739B1B16C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075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C732457-406A-4727-94E5-9AC1D423E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83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0BC4E4C-5D83-4FCE-B06C-F109EA1B4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727EE4C-1D59-4EB1-BB14-0ABB1AA08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70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70515E5-92C7-4E56-9016-33C272C5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2470" y="1145220"/>
                  <a:ext cx="2438400" cy="2438400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1E2F84-D843-409A-959A-4216B5C86600}"/>
                  </a:ext>
                </a:extLst>
              </p:cNvPr>
              <p:cNvGrpSpPr/>
              <p:nvPr/>
            </p:nvGrpSpPr>
            <p:grpSpPr>
              <a:xfrm>
                <a:off x="0" y="4419600"/>
                <a:ext cx="9912096" cy="2093976"/>
                <a:chOff x="0" y="4419600"/>
                <a:chExt cx="12170998" cy="24716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4CE956-0F17-4392-9853-235BA0BB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C01E68D-22E2-429E-B790-1B1856F33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482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D8DF99D-FC77-4E7F-A120-45A9E1B4B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4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7D22472-BECB-498C-AA3B-624B8CC5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419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B6869EA-4BC3-4257-BDD8-77FB63B02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2598" y="4419600"/>
                  <a:ext cx="2438400" cy="24384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E36A6-9697-4361-A8D5-179C8C6A3065}"/>
                  </a:ext>
                </a:extLst>
              </p:cNvPr>
              <p:cNvSpPr txBox="1"/>
              <p:nvPr/>
            </p:nvSpPr>
            <p:spPr>
              <a:xfrm>
                <a:off x="8824493" y="3792212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4FA95F-1CC3-4BE7-AAC4-1BBF756D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16" b="1527"/>
              <a:stretch/>
            </p:blipFill>
            <p:spPr>
              <a:xfrm>
                <a:off x="10227164" y="1145219"/>
                <a:ext cx="1986153" cy="20939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C0AA4-0FF0-48A5-9396-A31EC2ADF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1108"/>
              <a:stretch/>
            </p:blipFill>
            <p:spPr>
              <a:xfrm>
                <a:off x="10209287" y="4391414"/>
                <a:ext cx="1982713" cy="209397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9E8D2F-1188-47C6-804E-7582B0AC8786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CC4A-8FCD-44FD-A7C7-61B57AB4A9CC}"/>
              </a:ext>
            </a:extLst>
          </p:cNvPr>
          <p:cNvGrpSpPr/>
          <p:nvPr/>
        </p:nvGrpSpPr>
        <p:grpSpPr>
          <a:xfrm>
            <a:off x="0" y="1142172"/>
            <a:ext cx="12192000" cy="5371404"/>
            <a:chOff x="0" y="1142172"/>
            <a:chExt cx="12192000" cy="5371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6A7D4-5F3F-4A7E-898D-F9293348B7C9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88708" cy="24384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8E671E-776F-44E9-AA8D-FBB14E21A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A3323-E5D2-4042-A019-DA5A89971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03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ED5F23-6B30-4A93-A97B-919028867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74430D-9AFD-481F-9300-763033E57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CD1ADF-1442-44D7-A5AC-567474590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02E6D1-0754-42A3-B79A-E9F266888752}"/>
                </a:ext>
              </a:extLst>
            </p:cNvPr>
            <p:cNvGrpSpPr/>
            <p:nvPr/>
          </p:nvGrpSpPr>
          <p:grpSpPr>
            <a:xfrm>
              <a:off x="0" y="1142172"/>
              <a:ext cx="9912096" cy="2093976"/>
              <a:chOff x="0" y="1142172"/>
              <a:chExt cx="12186696" cy="2438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E6001EF-08AD-4C93-A0AC-7282DF1D4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B5F0B1-633B-4C3F-815D-E78F4650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42C01-44D5-4ED3-8556-441E9D438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C285CB-6483-4DA1-8197-CA6D6D48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8296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CBB0BC4-5AA6-4B34-8ECB-7E684AD4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2172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2C127-A037-40E8-ABF7-6656006FF90D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7006EF-6983-4BEE-B57A-7FA88B2F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1" b="567"/>
            <a:stretch/>
          </p:blipFill>
          <p:spPr>
            <a:xfrm>
              <a:off x="10210800" y="1142172"/>
              <a:ext cx="1981200" cy="2093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09F8A-5A4C-4860-A575-71D9D73C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"/>
            <a:stretch/>
          </p:blipFill>
          <p:spPr>
            <a:xfrm>
              <a:off x="10203657" y="4419600"/>
              <a:ext cx="1988343" cy="20939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C46B9F-BAE9-4CC4-A885-FA493B19314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9CB6F-DAA7-4778-919A-117A4C02F3B6}"/>
              </a:ext>
            </a:extLst>
          </p:cNvPr>
          <p:cNvGrpSpPr/>
          <p:nvPr/>
        </p:nvGrpSpPr>
        <p:grpSpPr>
          <a:xfrm>
            <a:off x="0" y="1145220"/>
            <a:ext cx="12192000" cy="5368356"/>
            <a:chOff x="0" y="1145220"/>
            <a:chExt cx="12192000" cy="5368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FDA27E-9D28-47CD-8BE8-B439F4BEEB63}"/>
                </a:ext>
              </a:extLst>
            </p:cNvPr>
            <p:cNvGrpSpPr/>
            <p:nvPr/>
          </p:nvGrpSpPr>
          <p:grpSpPr>
            <a:xfrm>
              <a:off x="0" y="1145220"/>
              <a:ext cx="9912096" cy="2093976"/>
              <a:chOff x="0" y="1145220"/>
              <a:chExt cx="12192000" cy="2438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7E6BF91-1D2B-4C2C-94FE-A5D7B72BD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44DA06-3CF7-477E-BAEE-A2D6FF93F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EA0179E-6EAB-42A9-81A6-88B3B8275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D7A86C-DEF5-4E6B-A82A-FACB74C27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7E132E-7C3B-429B-B0C9-DE4FABAA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114522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09B6CE-3311-45B2-B6F2-CC9390147AC4}"/>
                </a:ext>
              </a:extLst>
            </p:cNvPr>
            <p:cNvGrpSpPr/>
            <p:nvPr/>
          </p:nvGrpSpPr>
          <p:grpSpPr>
            <a:xfrm>
              <a:off x="9876" y="4419600"/>
              <a:ext cx="9912096" cy="2093976"/>
              <a:chOff x="9876" y="4419600"/>
              <a:chExt cx="12195048" cy="2438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5D9ADE6-7E9E-44E1-8C8B-1F616E05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1F039AA-55FB-4AB0-A809-53D99AFF1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65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D201D3F-14B7-4218-901C-E6C05162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1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D9FB842-FD4F-4258-9151-D6A9CCF6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7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E63957A-725A-427B-AF22-1A012BC1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1324" y="441960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300866-47D9-42FA-9AD9-5BC6082E33C8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1833-C91E-43E0-9F8F-B4F89C4E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1018"/>
            <a:stretch/>
          </p:blipFill>
          <p:spPr>
            <a:xfrm>
              <a:off x="10210451" y="1145220"/>
              <a:ext cx="198154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5E1F-1FE0-4A52-8F19-FDC0DCF1B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1" t="502" r="812" b="626"/>
            <a:stretch/>
          </p:blipFill>
          <p:spPr>
            <a:xfrm>
              <a:off x="10203656" y="4419600"/>
              <a:ext cx="1988344" cy="209397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7D7E-32F0-48DA-948F-CEE654D34E0F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79074-07E7-40B2-8348-970F235697D6}"/>
              </a:ext>
            </a:extLst>
          </p:cNvPr>
          <p:cNvGrpSpPr/>
          <p:nvPr/>
        </p:nvGrpSpPr>
        <p:grpSpPr>
          <a:xfrm>
            <a:off x="-2652" y="1145220"/>
            <a:ext cx="12194652" cy="5368356"/>
            <a:chOff x="-2652" y="1145220"/>
            <a:chExt cx="12194652" cy="53683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CEE5E-3FA3-4A41-9590-A1A36C88CC1E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92000" cy="2438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1C63EF-2CFE-482F-A862-55A7AE96F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00A42F-D4E8-4343-BCAF-620F2C51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171FA1-C8A6-4057-95B5-492B95A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FFE8B0-0EBD-4E40-8848-CCFDF7B7D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BBC4CBD-918D-4909-A435-FB639DC79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12632C-1CCF-4771-A113-B62E0A06D1C5}"/>
                </a:ext>
              </a:extLst>
            </p:cNvPr>
            <p:cNvGrpSpPr/>
            <p:nvPr/>
          </p:nvGrpSpPr>
          <p:grpSpPr>
            <a:xfrm>
              <a:off x="-2652" y="1145220"/>
              <a:ext cx="9912096" cy="2093976"/>
              <a:chOff x="-2652" y="1145220"/>
              <a:chExt cx="12185774" cy="24384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0130A7-3ABE-4175-961D-E7240056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FDCF642-F0C5-4561-9052-5DC317B0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748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ADAE6EC-C4F2-4570-AEB2-C67F347A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47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54789D-6A73-485D-8677-923F5E46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3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BE330F-5450-4C79-8A95-E32472B5C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922" y="114522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743A9-B194-41E7-9569-CBF5269CEEB4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274E5-B63E-4F0F-93A0-672ED1DC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454" r="332" b="674"/>
            <a:stretch/>
          </p:blipFill>
          <p:spPr>
            <a:xfrm>
              <a:off x="10208421" y="4419600"/>
              <a:ext cx="198357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DA68B8-575C-4B2B-BB4B-E562D2E5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66" b="566"/>
            <a:stretch/>
          </p:blipFill>
          <p:spPr>
            <a:xfrm>
              <a:off x="10208421" y="1145220"/>
              <a:ext cx="1981201" cy="209397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93EAD-5B65-445D-A78E-3BD3F3E6D5F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[1]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 [2]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Visual impact of mask loss + overlay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Nikon. DSLR Camera Basics, 2018. </a:t>
            </a:r>
            <a:r>
              <a:rPr lang="en-US" sz="1200" dirty="0">
                <a:hlinkClick r:id="rId2"/>
              </a:rPr>
              <a:t>http://imaging.nikon.com/lineup/dslr/basics/19/05.htm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[2] Nasim </a:t>
            </a:r>
            <a:r>
              <a:rPr lang="en-US" sz="1200" dirty="0" err="1"/>
              <a:t>Mansurov</a:t>
            </a:r>
            <a:r>
              <a:rPr lang="en-US" sz="1200" dirty="0"/>
              <a:t>. What is Bokeh?, 2018. </a:t>
            </a:r>
            <a:r>
              <a:rPr lang="en-US" sz="1200" dirty="0">
                <a:hlinkClick r:id="rId3"/>
              </a:rPr>
              <a:t>https://photographylife.com/what-is-bokeh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[3] Carlos Hernández. Lens Blur in the new Google Camera app, 2017. </a:t>
            </a:r>
            <a:r>
              <a:rPr lang="en-US" sz="1200" dirty="0">
                <a:hlinkClick r:id="rId4"/>
              </a:rPr>
              <a:t>https://research.googleblog.com/2014/04/lens-blur-in-new-google-camera-app.html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[4] Marc </a:t>
            </a:r>
            <a:r>
              <a:rPr lang="en-US" sz="1200" dirty="0" err="1"/>
              <a:t>Levoy</a:t>
            </a:r>
            <a:r>
              <a:rPr lang="en-US" sz="1200" dirty="0"/>
              <a:t>. Portrait Mode on Pixel 2 and Pixel 2 XL, 2017. </a:t>
            </a:r>
            <a:r>
              <a:rPr lang="en-US" sz="1200" dirty="0">
                <a:hlinkClick r:id="rId5"/>
              </a:rPr>
              <a:t>https://research.googleblog.com/2017/10/portrait-mode-on-pixel-2-and-pixel-2-xl.html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[5] Nikon. An Introduction to Dual Pixel Autofocus (DPAF), 2017. </a:t>
            </a:r>
            <a:r>
              <a:rPr lang="en-US" sz="1200" dirty="0">
                <a:hlinkClick r:id="rId6"/>
              </a:rPr>
              <a:t>http://learn.usa.canon.com/resources/articles/2017/intro-to-dual-pixel-autofocus.shtml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[6] Jun-Yan Zhu, </a:t>
            </a:r>
            <a:r>
              <a:rPr lang="en-US" sz="1200" dirty="0" err="1"/>
              <a:t>Taesung</a:t>
            </a:r>
            <a:r>
              <a:rPr lang="en-US" sz="1200" dirty="0"/>
              <a:t> Park, Phillip Isola, and Alexei A </a:t>
            </a:r>
            <a:r>
              <a:rPr lang="en-US" sz="1200" dirty="0" err="1"/>
              <a:t>Efros</a:t>
            </a:r>
            <a:r>
              <a:rPr lang="en-US" sz="1200" dirty="0"/>
              <a:t>. Unpaired image-to-image translation using cycle-consistent adversarial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arXiv:1703.10593, 2017.</a:t>
            </a:r>
          </a:p>
          <a:p>
            <a:pPr marL="0" indent="0">
              <a:buNone/>
            </a:pPr>
            <a:r>
              <a:rPr lang="en-US" sz="1200" dirty="0"/>
              <a:t>[7] </a:t>
            </a:r>
            <a:r>
              <a:rPr lang="en-US" sz="1200" dirty="0" err="1"/>
              <a:t>Fatemeh</a:t>
            </a:r>
            <a:r>
              <a:rPr lang="en-US" sz="1200" dirty="0"/>
              <a:t> Shiri, Xin Yu, </a:t>
            </a:r>
            <a:r>
              <a:rPr lang="en-US" sz="1200" dirty="0" err="1"/>
              <a:t>Fatih</a:t>
            </a:r>
            <a:r>
              <a:rPr lang="en-US" sz="1200" dirty="0"/>
              <a:t> </a:t>
            </a:r>
            <a:r>
              <a:rPr lang="en-US" sz="1200" dirty="0" err="1"/>
              <a:t>Porikli</a:t>
            </a:r>
            <a:r>
              <a:rPr lang="en-US" sz="1200" dirty="0"/>
              <a:t>, Richard Hartley, and Piotr </a:t>
            </a:r>
            <a:r>
              <a:rPr lang="en-US" sz="1200" dirty="0" err="1"/>
              <a:t>Koniusz</a:t>
            </a:r>
            <a:r>
              <a:rPr lang="en-US" sz="1200" dirty="0"/>
              <a:t>. Identity-preserving face recovery from portraits. </a:t>
            </a:r>
            <a:r>
              <a:rPr lang="en-US" sz="1200" dirty="0" err="1"/>
              <a:t>arXiv</a:t>
            </a:r>
            <a:r>
              <a:rPr lang="en-US" sz="1200" dirty="0"/>
              <a:t> preprint arXiv:1801.02279, 2018</a:t>
            </a:r>
          </a:p>
          <a:p>
            <a:pPr marL="0" indent="0">
              <a:buNone/>
            </a:pPr>
            <a:r>
              <a:rPr lang="en-US" sz="1200" dirty="0"/>
              <a:t>[8] </a:t>
            </a:r>
            <a:r>
              <a:rPr lang="en-US" sz="1200" dirty="0" err="1"/>
              <a:t>Xinyuan</a:t>
            </a:r>
            <a:r>
              <a:rPr lang="en-US" sz="1200" dirty="0"/>
              <a:t> Chen, Chang Xu, </a:t>
            </a:r>
            <a:r>
              <a:rPr lang="en-US" sz="1200" dirty="0" err="1"/>
              <a:t>Xiaokang</a:t>
            </a:r>
            <a:r>
              <a:rPr lang="en-US" sz="1200" dirty="0"/>
              <a:t> Yang, and </a:t>
            </a:r>
            <a:r>
              <a:rPr lang="en-US" sz="1200" dirty="0" err="1"/>
              <a:t>Dacheng</a:t>
            </a:r>
            <a:r>
              <a:rPr lang="en-US" sz="1200" dirty="0"/>
              <a:t> Tao. Attention-</a:t>
            </a:r>
            <a:r>
              <a:rPr lang="en-US" sz="1200" dirty="0" err="1"/>
              <a:t>gan</a:t>
            </a:r>
            <a:r>
              <a:rPr lang="en-US" sz="1200" dirty="0"/>
              <a:t> for object transfiguration in wild images. </a:t>
            </a:r>
            <a:r>
              <a:rPr lang="en-US" sz="1200" dirty="0" err="1"/>
              <a:t>arXiv</a:t>
            </a:r>
            <a:r>
              <a:rPr lang="en-US" sz="1200" dirty="0"/>
              <a:t> preprint arXiv:1803.06798, 2018.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Cycle-Consistent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[3]</a:t>
            </a:r>
          </a:p>
          <a:p>
            <a:r>
              <a:rPr lang="en-US" sz="1600" dirty="0"/>
              <a:t>Portrait Mode (2017) – Combining Segmentation Mask &amp; Depth Map Estimate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[5]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0" y="5886450"/>
            <a:ext cx="34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 [4]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Smoothing Approach Step by Step [4]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+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21201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r>
              <a:rPr lang="en-US" dirty="0"/>
              <a:t> [6]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[7]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3079</TotalTime>
  <Words>1389</Words>
  <Application>Microsoft Office PowerPoint</Application>
  <PresentationFormat>Widescreen</PresentationFormat>
  <Paragraphs>193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Cycle-Consistent Generative Adversarial Networks (CycleGAN)</vt:lpstr>
      <vt:lpstr>Methods: Cycle 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283</cp:revision>
  <dcterms:created xsi:type="dcterms:W3CDTF">2018-04-15T19:40:45Z</dcterms:created>
  <dcterms:modified xsi:type="dcterms:W3CDTF">2018-04-18T06:23:54Z</dcterms:modified>
</cp:coreProperties>
</file>